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25" d="100"/>
          <a:sy n="25" d="100"/>
        </p:scale>
        <p:origin x="-1194" y="-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&lt;header&gt;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Ryan Riordan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Jonathan </a:t>
            </a:r>
            <a:r>
              <a:rPr lang="en-CA" sz="4400" b="1" err="1" smtClean="0">
                <a:latin typeface="Calibri"/>
                <a:ea typeface="Arial"/>
              </a:rPr>
              <a:t>Brogaard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1945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  <a:tabLst>
                  <a:tab pos="15716250" algn="l"/>
                </a:tabLst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 dirty="0"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242487" y="30284736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87" y="30284736"/>
                <a:ext cx="4189945" cy="1456375"/>
              </a:xfrm>
              <a:prstGeom prst="foldedCorner">
                <a:avLst/>
              </a:prstGeom>
              <a:blipFill rotWithShape="1">
                <a:blip r:embed="rId4"/>
                <a:stretch>
                  <a:fillRect l="-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483" y="27372246"/>
            <a:ext cx="5376597" cy="302433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Conclusions and 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118636"/>
            <a:ext cx="15409712" cy="513265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2" y="12858800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5326" y="1285851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9299552" y="1573912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Bent-Up Arrow 7"/>
          <p:cNvSpPr/>
          <p:nvPr/>
        </p:nvSpPr>
        <p:spPr>
          <a:xfrm rot="5400000">
            <a:off x="3148539" y="1453652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719464" y="12282736"/>
            <a:ext cx="4095812" cy="2386651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650140" y="14554982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/>
          <p:cNvGrpSpPr/>
          <p:nvPr/>
        </p:nvGrpSpPr>
        <p:grpSpPr>
          <a:xfrm>
            <a:off x="12822862" y="12354744"/>
            <a:ext cx="3938163" cy="237626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40990" y="15091048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Merge NASDAQ HFT data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with short-sales and TAQ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0990" y="1645920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Aggregate data (time and trade weighted)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607896" y="11315768"/>
            <a:ext cx="6336704" cy="822960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61" y="18619440"/>
            <a:ext cx="6656651" cy="3034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77" y="21381822"/>
            <a:ext cx="5970308" cy="335829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093194" y="2299176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Visualization of market quality measures and descriptive statistics to aid in creating the initial design of the statistical models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regressions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Calculate market quality measures and descriptive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statistics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15498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Match banned stocks to a control group of unbanned stocks based on price, volume and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>
            <a:off x="5448379" y="2682835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2972608" y="26197412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999189" y="27583689"/>
            <a:ext cx="3366433" cy="21963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4421769" y="27836464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365623" y="26886724"/>
            <a:ext cx="2101495" cy="1885844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/>
          <p:cNvSpPr txBox="1"/>
          <p:nvPr/>
        </p:nvSpPr>
        <p:spPr>
          <a:xfrm>
            <a:off x="8624120" y="28116042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772251" y="29593108"/>
            <a:ext cx="1152815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819208" y="3039658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011" y="4865912"/>
            <a:ext cx="15678526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The goal of the research was to better understand the impact of the short-selling activities of high frequency traders (HFT) on market liquidity and efficiency.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Two NASDAQ databases were used, containing more than 1000 stocks over a four month period that includes a ban on short-selling during the recent financial crisis</a:t>
            </a:r>
            <a:r>
              <a:rPr lang="en-US" sz="3600" dirty="0" smtClean="0">
                <a:latin typeface="Calibri" pitchFamily="34" charset="0"/>
                <a:ea typeface="+mj-ea"/>
                <a:cs typeface="Calibri" pitchFamily="34" charset="0"/>
              </a:rPr>
              <a:t>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Our findings will help regulators, investors and market operators to better understand the impact of regulations restricting short-selling and the impact of HFT before, during and after regulatory interventions.</a:t>
            </a:r>
            <a:endParaRPr lang="en-US" sz="3600" dirty="0"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43400" y="25964256"/>
            <a:ext cx="15409712" cy="597666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607896" y="25181063"/>
            <a:ext cx="6336704" cy="78319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40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6716901" y="19868822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Down Arrow 90"/>
          <p:cNvSpPr/>
          <p:nvPr/>
        </p:nvSpPr>
        <p:spPr>
          <a:xfrm>
            <a:off x="6716901" y="2221984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Rounded Rectangle 91"/>
          <p:cNvSpPr/>
          <p:nvPr/>
        </p:nvSpPr>
        <p:spPr>
          <a:xfrm>
            <a:off x="2143400" y="18538537"/>
            <a:ext cx="15409712" cy="6201583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6607896" y="17755344"/>
            <a:ext cx="6336704" cy="783193"/>
          </a:xfrm>
          <a:prstGeom prst="roundRect">
            <a:avLst>
              <a:gd name="adj" fmla="val 27369"/>
            </a:avLst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</a:t>
            </a: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264</Words>
  <Application>Microsoft Office PowerPoint</Application>
  <PresentationFormat>Custom</PresentationFormat>
  <Paragraphs>29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155</cp:revision>
  <dcterms:modified xsi:type="dcterms:W3CDTF">2013-08-16T03:23:11Z</dcterms:modified>
</cp:coreProperties>
</file>